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69" r:id="rId3"/>
    <p:sldId id="270" r:id="rId4"/>
    <p:sldId id="271" r:id="rId5"/>
    <p:sldId id="272" r:id="rId6"/>
    <p:sldId id="273" r:id="rId7"/>
    <p:sldId id="26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946" y="5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62707" y="228600"/>
            <a:ext cx="10972800" cy="6248400"/>
          </a:xfrm>
        </p:spPr>
        <p:txBody>
          <a:bodyPr vert="horz" lIns="45720" tIns="0" rIns="45720" bIns="0" anchor="ctr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solidFill>
                  <a:schemeClr val="bg1">
                    <a:lumMod val="95000"/>
                  </a:schemeClr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</p:spTree>
  </p:cSld>
  <p:clrMapOvr>
    <a:masterClrMapping/>
  </p:clrMapOvr>
  <p:transition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" y="6416676"/>
            <a:ext cx="28448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3E9A3F8-EBF5-46D6-8E5D-5FDE44C86E65}" type="datetimeFigureOut">
              <a:rPr lang="en-US" smtClean="0"/>
              <a:pPr/>
              <a:t>2/10/2024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165600" y="6416676"/>
            <a:ext cx="38608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566400" y="6416676"/>
            <a:ext cx="1016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8FF8A43-5306-4B32-97EA-1F98CD555C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>
    <p:push dir="u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2BCC4-4B95-437F-DCF6-BF6AD3E1B0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AWAKE O ISRAEL</a:t>
            </a:r>
            <a:br>
              <a:rPr lang="en-US" dirty="0"/>
            </a:br>
            <a:r>
              <a:rPr lang="en-US" sz="2800" dirty="0" err="1"/>
              <a:t>Merla</a:t>
            </a:r>
            <a:r>
              <a:rPr lang="en-US" sz="2800" dirty="0"/>
              <a:t> Watson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080829"/>
      </p:ext>
    </p:extLst>
  </p:cSld>
  <p:clrMapOvr>
    <a:masterClrMapping/>
  </p:clrMapOvr>
  <p:transition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E8670-290F-FE13-EE2C-B25EA7462DE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VERSE 1:</a:t>
            </a:r>
            <a:br>
              <a:rPr lang="en-US" dirty="0"/>
            </a:br>
            <a:r>
              <a:rPr lang="en-US" dirty="0"/>
              <a:t>  Awake O Israel, put off your slumber;</a:t>
            </a:r>
            <a:br>
              <a:rPr lang="en-US" dirty="0"/>
            </a:br>
            <a:r>
              <a:rPr lang="en-US" dirty="0"/>
              <a:t>And the truth shall set you free;</a:t>
            </a:r>
            <a:br>
              <a:rPr lang="en-US" dirty="0"/>
            </a:br>
            <a:r>
              <a:rPr lang="en-US" dirty="0"/>
              <a:t>For out of Zion comes your deliverer;</a:t>
            </a:r>
            <a:br>
              <a:rPr lang="en-US" dirty="0"/>
            </a:br>
            <a:r>
              <a:rPr lang="en-US" dirty="0"/>
              <a:t>In the year of Jubilee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8240673"/>
      </p:ext>
    </p:extLst>
  </p:cSld>
  <p:clrMapOvr>
    <a:masterClrMapping/>
  </p:clrMapOvr>
  <p:transition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E20B0-E9CB-0DE6-2E10-A529764BFB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CHORUS: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Oh hallelujah Oh hallelujah; </a:t>
            </a:r>
            <a:br>
              <a:rPr lang="en-US" dirty="0"/>
            </a:br>
            <a:r>
              <a:rPr lang="en-US" dirty="0"/>
              <a:t>Hallelujah praise the Lord;</a:t>
            </a:r>
            <a:br>
              <a:rPr lang="en-US" dirty="0"/>
            </a:br>
            <a:r>
              <a:rPr lang="en-US" dirty="0"/>
              <a:t>Oh hallelujah Oh hallelujah;</a:t>
            </a:r>
            <a:br>
              <a:rPr lang="en-US" dirty="0"/>
            </a:br>
            <a:r>
              <a:rPr lang="en-US" dirty="0"/>
              <a:t>Hallelujah praise the Lord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1319439"/>
      </p:ext>
    </p:extLst>
  </p:cSld>
  <p:clrMapOvr>
    <a:masterClrMapping/>
  </p:clrMapOvr>
  <p:transition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F63F1-9715-AAE0-41AD-B1AB994D711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VERSE 2: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For in the furnace of much affliction;</a:t>
            </a:r>
            <a:br>
              <a:rPr lang="en-US" dirty="0"/>
            </a:br>
            <a:r>
              <a:rPr lang="en-US" dirty="0"/>
              <a:t>I have chosen thee behold;</a:t>
            </a:r>
            <a:br>
              <a:rPr lang="en-US" dirty="0"/>
            </a:br>
            <a:r>
              <a:rPr lang="en-US" dirty="0"/>
              <a:t>And so for iron, I´ll give thee silver;</a:t>
            </a:r>
            <a:br>
              <a:rPr lang="en-US" dirty="0"/>
            </a:br>
            <a:r>
              <a:rPr lang="en-US" dirty="0"/>
              <a:t>And for brass I'll give you gold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903027"/>
      </p:ext>
    </p:extLst>
  </p:cSld>
  <p:clrMapOvr>
    <a:masterClrMapping/>
  </p:clrMapOvr>
  <p:transition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E20B0-E9CB-0DE6-2E10-A529764BFB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CHORUS: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 Oh hallelujah Oh hallelujah; </a:t>
            </a:r>
            <a:br>
              <a:rPr lang="en-US" dirty="0"/>
            </a:br>
            <a:r>
              <a:rPr lang="en-US" dirty="0"/>
              <a:t>Hallelujah praise the Lord;</a:t>
            </a:r>
            <a:br>
              <a:rPr lang="en-US" dirty="0"/>
            </a:br>
            <a:r>
              <a:rPr lang="en-US" dirty="0"/>
              <a:t>Oh hallelujah Oh hallelujah;</a:t>
            </a:r>
            <a:br>
              <a:rPr lang="en-US" dirty="0"/>
            </a:br>
            <a:r>
              <a:rPr lang="en-US" dirty="0"/>
              <a:t>Hallelujah praise the Lord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8192457"/>
      </p:ext>
    </p:extLst>
  </p:cSld>
  <p:clrMapOvr>
    <a:masterClrMapping/>
  </p:clrMapOvr>
  <p:transition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E18CBA-2CE7-3DA7-C4F4-8C05EEA2B8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VERSE 3: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Thou art my chosen for I have sought thee;</a:t>
            </a:r>
            <a:br>
              <a:rPr lang="en-US" dirty="0"/>
            </a:br>
            <a:r>
              <a:rPr lang="en-US" dirty="0"/>
              <a:t>Thou art graven on my hand;</a:t>
            </a:r>
            <a:br>
              <a:rPr lang="en-US" dirty="0"/>
            </a:br>
            <a:r>
              <a:rPr lang="en-US" dirty="0"/>
              <a:t>And I will gather all those WHO GATHER;</a:t>
            </a:r>
            <a:br>
              <a:rPr lang="en-US" dirty="0"/>
            </a:br>
            <a:r>
              <a:rPr lang="en-US" dirty="0"/>
              <a:t>They shall come back to their land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881027"/>
      </p:ext>
    </p:extLst>
  </p:cSld>
  <p:clrMapOvr>
    <a:masterClrMapping/>
  </p:clrMapOvr>
  <p:transition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2707" y="228600"/>
            <a:ext cx="10972800" cy="6248400"/>
          </a:xfrm>
        </p:spPr>
        <p:txBody>
          <a:bodyPr>
            <a:normAutofit/>
          </a:bodyPr>
          <a:lstStyle/>
          <a:p>
            <a:r>
              <a:rPr lang="en-US" dirty="0"/>
              <a:t>End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2800" dirty="0"/>
              <a:t>For song chords, visit</a:t>
            </a:r>
            <a:br>
              <a:rPr lang="en-US" sz="2800" dirty="0"/>
            </a:br>
            <a:r>
              <a:rPr lang="en-US" sz="2800" dirty="0"/>
              <a:t>www.chipstenoso.com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737347"/>
      </p:ext>
    </p:extLst>
  </p:cSld>
  <p:clrMapOvr>
    <a:masterClrMapping/>
  </p:clrMapOvr>
  <p:transition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513</TotalTime>
  <Words>201</Words>
  <Application>Microsoft Office PowerPoint</Application>
  <PresentationFormat>Widescreen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Verdana</vt:lpstr>
      <vt:lpstr>Wingdings</vt:lpstr>
      <vt:lpstr>Wingdings 2</vt:lpstr>
      <vt:lpstr>Wingdings 3</vt:lpstr>
      <vt:lpstr>Apex</vt:lpstr>
      <vt:lpstr>AWAKE O ISRAEL Merla Watson</vt:lpstr>
      <vt:lpstr>VERSE 1:   Awake O Israel, put off your slumber; And the truth shall set you free; For out of Zion comes your deliverer; In the year of Jubilee </vt:lpstr>
      <vt:lpstr>CHORUS:   Oh hallelujah Oh hallelujah;  Hallelujah praise the Lord; Oh hallelujah Oh hallelujah; Hallelujah praise the Lord </vt:lpstr>
      <vt:lpstr>VERSE 2:  For in the furnace of much affliction; I have chosen thee behold; And so for iron, I´ll give thee silver; And for brass I'll give you gold </vt:lpstr>
      <vt:lpstr>CHORUS:   Oh hallelujah Oh hallelujah;  Hallelujah praise the Lord; Oh hallelujah Oh hallelujah; Hallelujah praise the Lord </vt:lpstr>
      <vt:lpstr>VERSE 3:  Thou art my chosen for I have sought thee; Thou art graven on my hand; And I will gather all those WHO GATHER; They shall come back to their land </vt:lpstr>
      <vt:lpstr>End    For song chords, visit www.chipstenoso.com</vt:lpstr>
    </vt:vector>
  </TitlesOfParts>
  <Company>California Department of Transportation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NEW COMMANDMENT</dc:title>
  <dc:creator>s135177</dc:creator>
  <cp:lastModifiedBy>Chips Tenoso</cp:lastModifiedBy>
  <cp:revision>70</cp:revision>
  <dcterms:created xsi:type="dcterms:W3CDTF">2013-08-06T21:21:49Z</dcterms:created>
  <dcterms:modified xsi:type="dcterms:W3CDTF">2024-02-11T04:41:23Z</dcterms:modified>
</cp:coreProperties>
</file>